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54"/>
    <p:restoredTop sz="98629"/>
  </p:normalViewPr>
  <p:slideViewPr>
    <p:cSldViewPr snapToGrid="0" snapToObjects="1">
      <p:cViewPr varScale="1">
        <p:scale>
          <a:sx n="105" d="100"/>
          <a:sy n="105" d="100"/>
        </p:scale>
        <p:origin x="30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532567"/>
            <a:ext cx="6362914" cy="6346738"/>
            <a:chOff x="121555" y="118039"/>
            <a:chExt cx="6362914" cy="63467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0687" y="2275676"/>
              <a:ext cx="6121832" cy="21157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</TotalTime>
  <Words>158</Words>
  <Application>Microsoft Macintosh PowerPoint</Application>
  <PresentationFormat>Custom</PresentationFormat>
  <Paragraphs>67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45</cp:revision>
  <dcterms:created xsi:type="dcterms:W3CDTF">2020-11-24T13:04:50Z</dcterms:created>
  <dcterms:modified xsi:type="dcterms:W3CDTF">2021-10-22T09:37:12Z</dcterms:modified>
</cp:coreProperties>
</file>